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9" r:id="rId1"/>
    <p:sldMasterId id="2147483681" r:id="rId2"/>
    <p:sldMasterId id="2147483668" r:id="rId3"/>
    <p:sldMasterId id="2147483674" r:id="rId4"/>
    <p:sldMasterId id="2147483676" r:id="rId5"/>
    <p:sldMasterId id="2147483678" r:id="rId6"/>
  </p:sldMasterIdLst>
  <p:notesMasterIdLst>
    <p:notesMasterId r:id="rId14"/>
  </p:notesMasterIdLst>
  <p:sldIdLst>
    <p:sldId id="271" r:id="rId7"/>
    <p:sldId id="282" r:id="rId8"/>
    <p:sldId id="274" r:id="rId9"/>
    <p:sldId id="276" r:id="rId10"/>
    <p:sldId id="277" r:id="rId11"/>
    <p:sldId id="281" r:id="rId12"/>
    <p:sldId id="279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나눔고딕 ExtraBold" panose="020D0904000000000000" pitchFamily="50" charset="-127"/>
      <p:bold r:id="rId19"/>
    </p:embeddedFont>
    <p:embeddedFont>
      <p:font typeface="나눔고딕" panose="020D0604000000000000" pitchFamily="50" charset="-127"/>
      <p:regular r:id="rId20"/>
      <p:bold r:id="rId21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D2F941-628F-44AB-9CC5-16B954D5F3AC}">
          <p14:sldIdLst>
            <p14:sldId id="271"/>
            <p14:sldId id="282"/>
            <p14:sldId id="274"/>
            <p14:sldId id="276"/>
            <p14:sldId id="277"/>
            <p14:sldId id="281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78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940" userDrawn="1">
          <p15:clr>
            <a:srgbClr val="A4A3A4"/>
          </p15:clr>
        </p15:guide>
        <p15:guide id="4" pos="226" userDrawn="1">
          <p15:clr>
            <a:srgbClr val="A4A3A4"/>
          </p15:clr>
        </p15:guide>
        <p15:guide id="5" pos="3039" userDrawn="1">
          <p15:clr>
            <a:srgbClr val="A4A3A4"/>
          </p15:clr>
        </p15:guide>
        <p15:guide id="6" pos="2699" userDrawn="1">
          <p15:clr>
            <a:srgbClr val="A4A3A4"/>
          </p15:clr>
        </p15:guide>
        <p15:guide id="7" pos="5534" userDrawn="1">
          <p15:clr>
            <a:srgbClr val="A4A3A4"/>
          </p15:clr>
        </p15:guide>
        <p15:guide id="8" orient="horz" pos="667" userDrawn="1">
          <p15:clr>
            <a:srgbClr val="A4A3A4"/>
          </p15:clr>
        </p15:guide>
        <p15:guide id="9" orient="horz" pos="2799" userDrawn="1">
          <p15:clr>
            <a:srgbClr val="A4A3A4"/>
          </p15:clr>
        </p15:guide>
        <p15:guide id="10" orient="horz" pos="2414" userDrawn="1">
          <p15:clr>
            <a:srgbClr val="A4A3A4"/>
          </p15:clr>
        </p15:guide>
        <p15:guide id="11" orient="horz" pos="26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1A1A1A"/>
    <a:srgbClr val="FFC845"/>
    <a:srgbClr val="00A9E0"/>
    <a:srgbClr val="D5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6241" autoAdjust="0"/>
  </p:normalViewPr>
  <p:slideViewPr>
    <p:cSldViewPr snapToGrid="0" showGuides="1">
      <p:cViewPr varScale="1">
        <p:scale>
          <a:sx n="153" d="100"/>
          <a:sy n="153" d="100"/>
        </p:scale>
        <p:origin x="384" y="106"/>
      </p:cViewPr>
      <p:guideLst>
        <p:guide orient="horz" pos="2278"/>
        <p:guide pos="2880"/>
        <p:guide orient="horz" pos="940"/>
        <p:guide pos="226"/>
        <p:guide pos="3039"/>
        <p:guide pos="2699"/>
        <p:guide pos="5534"/>
        <p:guide orient="horz" pos="667"/>
        <p:guide orient="horz" pos="2799"/>
        <p:guide orient="horz" pos="2414"/>
        <p:guide orient="horz" pos="26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49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DF482-F643-48CB-AD72-4E599BE218B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CB70A-C87A-4C73-9D8B-C3EDC76F4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9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00024" y="408778"/>
            <a:ext cx="8651889" cy="333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8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200024" y="4695969"/>
            <a:ext cx="1568029" cy="333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C98B30C-4821-42FA-A3B1-F97E759270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0025" y="940576"/>
            <a:ext cx="8651888" cy="355807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0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95940"/>
            <a:ext cx="6858000" cy="524979"/>
          </a:xfrm>
          <a:prstGeom prst="rect">
            <a:avLst/>
          </a:prstGeom>
        </p:spPr>
        <p:txBody>
          <a:bodyPr anchor="ctr"/>
          <a:lstStyle>
            <a:lvl1pPr algn="ctr"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0024" y="4729793"/>
            <a:ext cx="2057400" cy="274637"/>
          </a:xfrm>
          <a:prstGeom prst="rect">
            <a:avLst/>
          </a:prstGeom>
        </p:spPr>
        <p:txBody>
          <a:bodyPr/>
          <a:lstStyle/>
          <a:p>
            <a:fld id="{14B76173-AEC0-4CF4-B223-18D2099D2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0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95940"/>
            <a:ext cx="6858000" cy="524979"/>
          </a:xfrm>
          <a:prstGeom prst="rect">
            <a:avLst/>
          </a:prstGeom>
        </p:spPr>
        <p:txBody>
          <a:bodyPr anchor="ctr"/>
          <a:lstStyle>
            <a:lvl1pPr algn="ctr"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0024" y="4729793"/>
            <a:ext cx="2057400" cy="274637"/>
          </a:xfrm>
          <a:prstGeom prst="rect">
            <a:avLst/>
          </a:prstGeom>
        </p:spPr>
        <p:txBody>
          <a:bodyPr/>
          <a:lstStyle/>
          <a:p>
            <a:fld id="{14B76173-AEC0-4CF4-B223-18D2099D2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2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95940"/>
            <a:ext cx="6858000" cy="524979"/>
          </a:xfrm>
          <a:prstGeom prst="rect">
            <a:avLst/>
          </a:prstGeom>
        </p:spPr>
        <p:txBody>
          <a:bodyPr anchor="ctr"/>
          <a:lstStyle>
            <a:lvl1pPr algn="ctr">
              <a:defRPr sz="22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0024" y="4729793"/>
            <a:ext cx="2057400" cy="274637"/>
          </a:xfrm>
          <a:prstGeom prst="rect">
            <a:avLst/>
          </a:prstGeom>
        </p:spPr>
        <p:txBody>
          <a:bodyPr/>
          <a:lstStyle/>
          <a:p>
            <a:fld id="{14B76173-AEC0-4CF4-B223-18D2099D2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1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0025" y="940125"/>
            <a:ext cx="4762500" cy="355852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213363" y="940125"/>
            <a:ext cx="3638550" cy="3567867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12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200024" y="4695969"/>
            <a:ext cx="1568029" cy="333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C98B30C-4821-42FA-A3B1-F97E759270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1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/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200024" y="4695969"/>
            <a:ext cx="1568029" cy="333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C98B30C-4821-42FA-A3B1-F97E759270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00025" y="940125"/>
            <a:ext cx="4749662" cy="35536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213363" y="940125"/>
            <a:ext cx="3638550" cy="3553638"/>
          </a:xfrm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9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63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771141"/>
            <a:ext cx="6858000" cy="60448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2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440285"/>
            <a:ext cx="6858000" cy="41964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8871" y="4698224"/>
            <a:ext cx="7668811" cy="330976"/>
          </a:xfrm>
          <a:prstGeom prst="rect">
            <a:avLst/>
          </a:prstGeom>
          <a:solidFill>
            <a:srgbClr val="00A9E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908016" y="4698224"/>
            <a:ext cx="118872" cy="330976"/>
          </a:xfrm>
          <a:prstGeom prst="rect">
            <a:avLst/>
          </a:prstGeom>
          <a:solidFill>
            <a:srgbClr val="FFC84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166318"/>
            <a:ext cx="6858000" cy="107494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00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Presenter name, title and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835" y="4740929"/>
            <a:ext cx="956478" cy="23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648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perWo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2939" y="4721225"/>
            <a:ext cx="2183561" cy="3048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18871" y="4698224"/>
            <a:ext cx="6436923" cy="330976"/>
          </a:xfrm>
          <a:prstGeom prst="rect">
            <a:avLst/>
          </a:prstGeom>
          <a:solidFill>
            <a:srgbClr val="00A9E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908016" y="4698224"/>
            <a:ext cx="118872" cy="330976"/>
          </a:xfrm>
          <a:prstGeom prst="rect">
            <a:avLst/>
          </a:prstGeom>
          <a:solidFill>
            <a:srgbClr val="FFC84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143000" y="2440285"/>
            <a:ext cx="6858000" cy="41964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166318"/>
            <a:ext cx="6858000" cy="107494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00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Presenter name, title and date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143000" y="1771141"/>
            <a:ext cx="6858000" cy="60448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2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09" y="4688026"/>
            <a:ext cx="2197434" cy="35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5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BS Wo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8871" y="4698224"/>
            <a:ext cx="6535360" cy="330976"/>
          </a:xfrm>
          <a:prstGeom prst="rect">
            <a:avLst/>
          </a:prstGeom>
          <a:solidFill>
            <a:srgbClr val="00A9E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908016" y="4698224"/>
            <a:ext cx="118872" cy="330976"/>
          </a:xfrm>
          <a:prstGeom prst="rect">
            <a:avLst/>
          </a:prstGeom>
          <a:solidFill>
            <a:srgbClr val="FFC84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3000" y="2440285"/>
            <a:ext cx="6858000" cy="41964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166318"/>
            <a:ext cx="6858000" cy="107494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00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Presenter name, title and date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143000" y="1771141"/>
            <a:ext cx="6858000" cy="60448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2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803" y="4689187"/>
            <a:ext cx="2083522" cy="34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4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8871" y="4698224"/>
            <a:ext cx="6273088" cy="330976"/>
          </a:xfrm>
          <a:prstGeom prst="rect">
            <a:avLst/>
          </a:prstGeom>
          <a:solidFill>
            <a:srgbClr val="00A9E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908016" y="4698224"/>
            <a:ext cx="118872" cy="330976"/>
          </a:xfrm>
          <a:prstGeom prst="rect">
            <a:avLst/>
          </a:prstGeom>
          <a:solidFill>
            <a:srgbClr val="FFC84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43000" y="2440285"/>
            <a:ext cx="6858000" cy="41964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166318"/>
            <a:ext cx="6858000" cy="107494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00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Presenter name, title and date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143000" y="1771141"/>
            <a:ext cx="6858000" cy="60448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2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691805"/>
            <a:ext cx="2349500" cy="3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6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Alli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8871" y="4698224"/>
            <a:ext cx="6128848" cy="330976"/>
          </a:xfrm>
          <a:prstGeom prst="rect">
            <a:avLst/>
          </a:prstGeom>
          <a:solidFill>
            <a:srgbClr val="00A9E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908016" y="4698224"/>
            <a:ext cx="118872" cy="330976"/>
          </a:xfrm>
          <a:prstGeom prst="rect">
            <a:avLst/>
          </a:prstGeom>
          <a:solidFill>
            <a:srgbClr val="FFC84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43000" y="2440285"/>
            <a:ext cx="6858000" cy="41964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166318"/>
            <a:ext cx="6858000" cy="107494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00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Presenter name, title and date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143000" y="1771141"/>
            <a:ext cx="6858000" cy="60448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2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96" y="4685982"/>
            <a:ext cx="2497979" cy="3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5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024" y="408778"/>
            <a:ext cx="8651889" cy="333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025" y="940576"/>
            <a:ext cx="8651888" cy="3602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8871" y="4698224"/>
            <a:ext cx="7668811" cy="330976"/>
          </a:xfrm>
          <a:prstGeom prst="rect">
            <a:avLst/>
          </a:prstGeom>
          <a:solidFill>
            <a:srgbClr val="00A9E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908016" y="4698224"/>
            <a:ext cx="118872" cy="330976"/>
          </a:xfrm>
          <a:prstGeom prst="rect">
            <a:avLst/>
          </a:prstGeom>
          <a:solidFill>
            <a:srgbClr val="FFC84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200024" y="4695969"/>
            <a:ext cx="1568029" cy="333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C98B30C-4821-42FA-A3B1-F97E759270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06764" y="93754"/>
            <a:ext cx="2966291" cy="1846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600" dirty="0">
                <a:solidFill>
                  <a:srgbClr val="333333"/>
                </a:solidFill>
              </a:rPr>
              <a:t>© 2016 Altair Engineering, Inc. Proprietary and Confidential. All rights reserved.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835" y="4740929"/>
            <a:ext cx="956478" cy="23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9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hf sldNum="0"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2000" b="1" i="0" kern="1200">
          <a:solidFill>
            <a:srgbClr val="D50033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Clr>
          <a:srgbClr val="333333"/>
        </a:buClr>
        <a:buFont typeface="Arial" panose="020B0604020202020204" pitchFamily="34" charset="0"/>
        <a:buChar char="•"/>
        <a:defRPr sz="1600" kern="1200">
          <a:solidFill>
            <a:srgbClr val="333333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Clr>
          <a:srgbClr val="333333"/>
        </a:buClr>
        <a:buFont typeface="Arial" panose="020B0604020202020204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Clr>
          <a:srgbClr val="333333"/>
        </a:buClr>
        <a:buFont typeface="Arial" panose="020B0604020202020204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Clr>
          <a:srgbClr val="333333"/>
        </a:buClr>
        <a:buFont typeface="Arial" panose="020B0604020202020204" pitchFamily="34" charset="0"/>
        <a:buChar char="•"/>
        <a:defRPr sz="1150" kern="1200">
          <a:solidFill>
            <a:srgbClr val="333333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Clr>
          <a:srgbClr val="333333"/>
        </a:buClr>
        <a:buFont typeface="Arial" panose="020B0604020202020204" pitchFamily="34" charset="0"/>
        <a:buChar char="•"/>
        <a:defRPr sz="1150" kern="1200">
          <a:solidFill>
            <a:srgbClr val="333333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22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18871" y="118872"/>
            <a:ext cx="8908744" cy="4487911"/>
          </a:xfrm>
          <a:prstGeom prst="rect">
            <a:avLst/>
          </a:prstGeom>
          <a:solidFill>
            <a:srgbClr val="D5003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9609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6491" y="4740744"/>
            <a:ext cx="953659" cy="230886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024" y="47297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14B76173-AEC0-4CF4-B223-18D2099D2A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06764" y="93754"/>
            <a:ext cx="29662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chemeClr val="bg1"/>
                </a:solidFill>
              </a:rPr>
              <a:t>© 2016 Altair Engineering, Inc. Proprietary and Confidential.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209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024" y="47297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14B76173-AEC0-4CF4-B223-18D2099D2A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106764" y="93754"/>
            <a:ext cx="29662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chemeClr val="bg1"/>
                </a:solidFill>
              </a:rPr>
              <a:t>© 2016 Altair Engineering, Inc. Proprietary and Confidential. All rights reserved.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6491" y="4740744"/>
            <a:ext cx="953659" cy="2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5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4493" y="4742333"/>
            <a:ext cx="948832" cy="229717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024" y="47297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333333"/>
                </a:solidFill>
              </a:defRPr>
            </a:lvl1pPr>
          </a:lstStyle>
          <a:p>
            <a:fld id="{14B76173-AEC0-4CF4-B223-18D2099D2A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06764" y="93754"/>
            <a:ext cx="29662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rgbClr val="333333"/>
                </a:solidFill>
              </a:rPr>
              <a:t>© 2016 Altair Engineering, Inc. Proprietary and Confidential.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6499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HyperWorks Apps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설치 가이드</a:t>
            </a:r>
            <a:endParaRPr 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892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   차 </a:t>
            </a:r>
            <a:endParaRPr 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674" y="1096027"/>
            <a:ext cx="33201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ko-KR" sz="16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HyperWorksApps </a:t>
            </a:r>
            <a:r>
              <a:rPr lang="ko-KR" altLang="en-US" sz="16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설치 가이드</a:t>
            </a:r>
            <a:endParaRPr lang="en-US" altLang="ko-KR" sz="1600" dirty="0">
              <a:solidFill>
                <a:srgbClr val="33333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sz="1600" dirty="0">
              <a:solidFill>
                <a:srgbClr val="33333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ko-KR" sz="16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HyperWorksApps </a:t>
            </a:r>
            <a:r>
              <a:rPr lang="ko-KR" altLang="en-US" sz="16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설치 확인</a:t>
            </a:r>
            <a:endParaRPr lang="en-US" altLang="ko-KR" sz="1600" dirty="0">
              <a:solidFill>
                <a:srgbClr val="33333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sz="1600" dirty="0">
              <a:solidFill>
                <a:srgbClr val="33333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1600" dirty="0">
                <a:solidFill>
                  <a:srgbClr val="33333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다운로드 받은 앱 파일 사용 방법</a:t>
            </a:r>
          </a:p>
        </p:txBody>
      </p:sp>
    </p:spTree>
    <p:extLst>
      <p:ext uri="{BB962C8B-B14F-4D97-AF65-F5344CB8AC3E}">
        <p14:creationId xmlns:p14="http://schemas.microsoft.com/office/powerpoint/2010/main" val="65069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HyperWorks Apps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설치 가이드</a:t>
            </a:r>
            <a:endParaRPr 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775" y="3864077"/>
            <a:ext cx="3925888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1. ‘Next’ </a:t>
            </a:r>
            <a:r>
              <a:rPr lang="ko-KR" altLang="en-US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클릭</a:t>
            </a:r>
            <a:r>
              <a:rPr lang="en-US" altLang="ko-KR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15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18" y="1491615"/>
            <a:ext cx="3942962" cy="211550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263" y="1491616"/>
            <a:ext cx="3942962" cy="21155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46319" y="3839919"/>
            <a:ext cx="3938906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2.</a:t>
            </a:r>
            <a:r>
              <a:rPr lang="ko-KR" altLang="en-US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‘Install’ </a:t>
            </a:r>
            <a:r>
              <a:rPr lang="ko-KR" altLang="en-US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클릭</a:t>
            </a:r>
            <a:r>
              <a:rPr lang="en-US" altLang="ko-KR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endParaRPr lang="ko-KR" altLang="en-US" sz="15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724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HyperWorks Apps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설치 가이드</a:t>
            </a:r>
            <a:endParaRPr 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775" y="3864077"/>
            <a:ext cx="3925888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‘App Install’ </a:t>
            </a:r>
            <a:r>
              <a:rPr lang="ko-KR" altLang="en-US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진행</a:t>
            </a:r>
            <a:r>
              <a:rPr lang="en-US" altLang="ko-KR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15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6319" y="3839919"/>
            <a:ext cx="3938906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4.</a:t>
            </a:r>
            <a:r>
              <a:rPr lang="ko-KR" altLang="en-US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‘Finish’ </a:t>
            </a:r>
            <a:r>
              <a:rPr lang="ko-KR" altLang="en-US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클릭</a:t>
            </a:r>
            <a:r>
              <a:rPr lang="en-US" altLang="ko-KR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endParaRPr lang="ko-KR" altLang="en-US" sz="15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493417"/>
            <a:ext cx="3925888" cy="212290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413" y="1492250"/>
            <a:ext cx="3925888" cy="212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8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HyperWorks Apps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설치 확인</a:t>
            </a:r>
            <a:endParaRPr 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1448" y="1153953"/>
            <a:ext cx="393890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5.</a:t>
            </a:r>
            <a:r>
              <a:rPr lang="ko-KR" altLang="en-US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‘AltairAppLauncher’ </a:t>
            </a:r>
            <a:r>
              <a:rPr lang="ko-KR" altLang="en-US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폴더 확인</a:t>
            </a:r>
            <a:endParaRPr lang="en-US" altLang="ko-KR" sz="15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  </a:t>
            </a:r>
            <a:r>
              <a:rPr lang="ko-KR" altLang="en-US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정상적으로 설치된 경우</a:t>
            </a:r>
            <a:endParaRPr lang="en-US" altLang="ko-KR" sz="15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  <a:sym typeface="Wingdings" panose="05000000000000000000" pitchFamily="2" charset="2"/>
            </a:endParaRPr>
          </a:p>
          <a:p>
            <a:r>
              <a:rPr lang="en-US" altLang="ko-KR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      </a:t>
            </a:r>
            <a:r>
              <a:rPr lang="ko-KR" altLang="en-US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그림과 같이 </a:t>
            </a:r>
            <a:r>
              <a:rPr lang="en-US" altLang="ko-KR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C </a:t>
            </a:r>
            <a:r>
              <a:rPr lang="ko-KR" altLang="en-US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드라이브 하위에</a:t>
            </a:r>
            <a:endParaRPr lang="en-US" altLang="ko-KR" sz="15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  <a:sym typeface="Wingdings" panose="05000000000000000000" pitchFamily="2" charset="2"/>
            </a:endParaRPr>
          </a:p>
          <a:p>
            <a:r>
              <a:rPr lang="en-US" altLang="ko-KR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      AltairAppLauncher </a:t>
            </a:r>
            <a:r>
              <a:rPr lang="ko-KR" altLang="en-US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폴더가 생성된다</a:t>
            </a:r>
            <a:endParaRPr lang="ko-KR" altLang="en-US" sz="15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84" y="1058863"/>
            <a:ext cx="3561689" cy="282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73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HyperWorks Apps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설치 확인</a:t>
            </a:r>
            <a:endParaRPr 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504" y="4118845"/>
            <a:ext cx="3920117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6.</a:t>
            </a:r>
            <a:r>
              <a:rPr lang="ko-KR" altLang="en-US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‘hwApps’ </a:t>
            </a:r>
            <a:r>
              <a:rPr lang="ko-KR" altLang="en-US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폴더 확인</a:t>
            </a:r>
            <a:endParaRPr lang="en-US" altLang="ko-KR" sz="15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8425" y="4119584"/>
            <a:ext cx="3920117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7.</a:t>
            </a:r>
            <a:r>
              <a:rPr lang="ko-KR" altLang="en-US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다운로드 받은 매크로를 해당 폴더에 위치</a:t>
            </a:r>
            <a:endParaRPr lang="en-US" altLang="ko-KR" sz="15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04" y="1060965"/>
            <a:ext cx="3511948" cy="280957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950" y="1060965"/>
            <a:ext cx="4111591" cy="280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9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다운로드 받은 앱 파일 사용 방법</a:t>
            </a:r>
            <a:endParaRPr 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567405"/>
            <a:ext cx="3925888" cy="212407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413" y="1570885"/>
            <a:ext cx="3960812" cy="2120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504" y="4118845"/>
            <a:ext cx="3920117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‘HyperMesh’ </a:t>
            </a:r>
            <a:r>
              <a:rPr lang="ko-KR" altLang="en-US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상단 메뉴바 확인</a:t>
            </a:r>
            <a:endParaRPr lang="en-US" altLang="ko-KR" sz="15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8425" y="4119584"/>
            <a:ext cx="3920117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‘HyperView’ </a:t>
            </a:r>
            <a:r>
              <a:rPr lang="ko-KR" altLang="en-US" sz="15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상단 메뉴바 확인</a:t>
            </a:r>
            <a:endParaRPr lang="en-US" altLang="ko-KR" sz="15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775" y="805062"/>
            <a:ext cx="8346814" cy="6924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3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HyperWorks </a:t>
            </a:r>
            <a:r>
              <a:rPr lang="ko-KR" altLang="en-US" sz="13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제품군 상단 메뉴바에</a:t>
            </a:r>
            <a:r>
              <a:rPr lang="en-US" altLang="ko-KR" sz="13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‘Apps’ </a:t>
            </a:r>
            <a:r>
              <a:rPr lang="ko-KR" altLang="en-US" sz="13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라는 메뉴 생성</a:t>
            </a:r>
            <a:endParaRPr lang="en-US" altLang="ko-KR" sz="13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3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Apps </a:t>
            </a:r>
            <a:r>
              <a:rPr lang="ko-KR" altLang="en-US" sz="13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메뉴 하단에 다운받은 파일 리스트 확인</a:t>
            </a:r>
            <a:endParaRPr lang="en-US" altLang="ko-KR" sz="13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3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하단에 위치된 리스트를 선택하여 원하는 기능을 손쉽게 실행 가능 </a:t>
            </a:r>
            <a:endParaRPr lang="en-US" altLang="ko-KR" sz="13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2153084"/>
      </p:ext>
    </p:extLst>
  </p:cSld>
  <p:clrMapOvr>
    <a:masterClrMapping/>
  </p:clrMapOvr>
</p:sld>
</file>

<file path=ppt/theme/theme1.xml><?xml version="1.0" encoding="utf-8"?>
<a:theme xmlns:a="http://schemas.openxmlformats.org/drawingml/2006/main" name="1_Interior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>
            <a:solidFill>
              <a:srgbClr val="33333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ltair_template_012616" id="{5EDD17E2-3239-7241-AB27-3EBE21ED34B8}" vid="{60A38973-DB94-6748-B000-CC3E727F3BC3}"/>
    </a:ext>
  </a:extLst>
</a:theme>
</file>

<file path=ppt/theme/theme2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air_template_012616" id="{5EDD17E2-3239-7241-AB27-3EBE21ED34B8}" vid="{829CF33A-33D7-AC42-8ABC-320A8F369569}"/>
    </a:ext>
  </a:extLst>
</a:theme>
</file>

<file path=ppt/theme/theme3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air_template_012616" id="{5EDD17E2-3239-7241-AB27-3EBE21ED34B8}" vid="{171A451B-B14A-504D-B900-2571F8FF184F}"/>
    </a:ext>
  </a:extLst>
</a:theme>
</file>

<file path=ppt/theme/theme4.xml><?xml version="1.0" encoding="utf-8"?>
<a:theme xmlns:a="http://schemas.openxmlformats.org/drawingml/2006/main" name="Divider Slide - 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air_template_012616" id="{5EDD17E2-3239-7241-AB27-3EBE21ED34B8}" vid="{476FD3C9-80EE-7F47-A226-0878B729EFE8}"/>
    </a:ext>
  </a:extLst>
</a:theme>
</file>

<file path=ppt/theme/theme5.xml><?xml version="1.0" encoding="utf-8"?>
<a:theme xmlns:a="http://schemas.openxmlformats.org/drawingml/2006/main" name="Divider Slide -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air_template_012616" id="{5EDD17E2-3239-7241-AB27-3EBE21ED34B8}" vid="{771DB220-5B51-E343-9F19-2A2F3058B46B}"/>
    </a:ext>
  </a:extLst>
</a:theme>
</file>

<file path=ppt/theme/theme6.xml><?xml version="1.0" encoding="utf-8"?>
<a:theme xmlns:a="http://schemas.openxmlformats.org/drawingml/2006/main" name="Divider Slide - Yell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air_template_012616" id="{5EDD17E2-3239-7241-AB27-3EBE21ED34B8}" vid="{01772417-C03F-1B42-9BD3-D2738002F2F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altair_template_012616 (1)</Template>
  <TotalTime>8165</TotalTime>
  <Words>139</Words>
  <Application>Microsoft Office PowerPoint</Application>
  <PresentationFormat>화면 슬라이드 쇼(16:9)</PresentationFormat>
  <Paragraphs>27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7</vt:i4>
      </vt:variant>
    </vt:vector>
  </HeadingPairs>
  <TitlesOfParts>
    <vt:vector size="19" baseType="lpstr">
      <vt:lpstr>Wingdings</vt:lpstr>
      <vt:lpstr>Calibri</vt:lpstr>
      <vt:lpstr>굴림</vt:lpstr>
      <vt:lpstr>나눔고딕 ExtraBold</vt:lpstr>
      <vt:lpstr>Arial</vt:lpstr>
      <vt:lpstr>나눔고딕</vt:lpstr>
      <vt:lpstr>1_Interior Slides</vt:lpstr>
      <vt:lpstr>Blank Slide</vt:lpstr>
      <vt:lpstr>Title Slides</vt:lpstr>
      <vt:lpstr>Divider Slide - Red</vt:lpstr>
      <vt:lpstr>Divider Slide - Blue</vt:lpstr>
      <vt:lpstr>Divider Slide - Yellow</vt:lpstr>
      <vt:lpstr>HyperWorks Apps 설치 가이드</vt:lpstr>
      <vt:lpstr>목   차 </vt:lpstr>
      <vt:lpstr>HyperWorks Apps 설치 가이드</vt:lpstr>
      <vt:lpstr>HyperWorks Apps 설치 가이드</vt:lpstr>
      <vt:lpstr>HyperWorks Apps 설치 확인</vt:lpstr>
      <vt:lpstr>HyperWorks Apps 설치 확인</vt:lpstr>
      <vt:lpstr>다운로드 받은 앱 파일 사용 방법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HyperWorks Apps 설치 가이드</dc:title>
  <dc:creator>Songhee Han</dc:creator>
  <cp:lastModifiedBy>Songhee Han</cp:lastModifiedBy>
  <cp:revision>21</cp:revision>
  <dcterms:created xsi:type="dcterms:W3CDTF">2016-09-30T07:37:50Z</dcterms:created>
  <dcterms:modified xsi:type="dcterms:W3CDTF">2017-04-28T01:32:37Z</dcterms:modified>
</cp:coreProperties>
</file>